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65" r:id="rId4"/>
    <p:sldId id="257" r:id="rId5"/>
    <p:sldId id="258" r:id="rId6"/>
    <p:sldId id="262" r:id="rId7"/>
    <p:sldId id="259" r:id="rId8"/>
    <p:sldId id="260" r:id="rId9"/>
    <p:sldId id="261" r:id="rId10"/>
    <p:sldId id="263" r:id="rId1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5" d="100"/>
          <a:sy n="105" d="100"/>
        </p:scale>
        <p:origin x="-27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301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6917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014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5486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286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731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972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289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8269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605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3273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D55D3-16D3-4A00-8673-9F7118204217}" type="datetimeFigureOut">
              <a:rPr lang="hr-HR" smtClean="0"/>
              <a:t>17.10.2025.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EC876-2530-44C6-88BA-B6984A4A0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1248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Krk teren – listopad 2025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Jasenka Sremac</a:t>
            </a:r>
          </a:p>
          <a:p>
            <a:r>
              <a:rPr lang="hr-HR" dirty="0" smtClean="0"/>
              <a:t>Fotografije i karta: R. Drempetić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78707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34" y="0"/>
            <a:ext cx="70897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12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0. Njivice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dirty="0" smtClean="0"/>
              <a:t>Njivice su mjesto gdje smo bili smješteni.</a:t>
            </a:r>
          </a:p>
          <a:p>
            <a:pPr marL="0" indent="0">
              <a:buNone/>
            </a:pPr>
            <a:r>
              <a:rPr lang="hr-HR" sz="1800" dirty="0" smtClean="0"/>
              <a:t>Preporučila bih ga za smještaj, pogotovo za rad na sjeverozapadnom dijelu otoka.</a:t>
            </a: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110882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1. Mali </a:t>
            </a:r>
            <a:r>
              <a:rPr lang="hr-HR" dirty="0" smtClean="0"/>
              <a:t>Treskavac</a:t>
            </a:r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1447800"/>
            <a:ext cx="48768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dirty="0" smtClean="0"/>
              <a:t>Na padini ispod Malog Treskavca može se naći slijed naslaga, od krednih, preko foraminiferskih vapnenaca do fliša. Fotografije su snimljene na mjestu gdje pojas foraminiferskih vapnenaca presjeca cestu (kod Zip-line Edison).</a:t>
            </a:r>
          </a:p>
          <a:p>
            <a:pPr marL="0" indent="0">
              <a:buNone/>
            </a:pPr>
            <a:r>
              <a:rPr lang="hr-HR" sz="1800" dirty="0" smtClean="0"/>
              <a:t>Uzeti su uzorci foraminiferskog vapnenca.</a:t>
            </a:r>
            <a:endParaRPr lang="hr-HR" sz="1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3276600" cy="245745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581400"/>
            <a:ext cx="4064000" cy="304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1" y="4191000"/>
            <a:ext cx="4038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Na ovom dijelu ranije su prikupljani i makrofosili, koje ovaj put nismo našli.</a:t>
            </a:r>
          </a:p>
          <a:p>
            <a:r>
              <a:rPr lang="hr-HR" dirty="0" smtClean="0"/>
              <a:t>Na padinama bi ubuduće trebalo slijediti promjene iz karbonatnog u klastični režim taloženja naslaga. Predio je zanimljiv za buduća istraživanja, iako je dosta zarastao u šikaru.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72825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304800"/>
            <a:ext cx="4724400" cy="1143000"/>
          </a:xfrm>
        </p:spPr>
        <p:txBody>
          <a:bodyPr/>
          <a:lstStyle/>
          <a:p>
            <a:r>
              <a:rPr lang="hr-HR" dirty="0" smtClean="0"/>
              <a:t>2.Baška</a:t>
            </a:r>
            <a:endParaRPr lang="hr-HR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85800"/>
            <a:ext cx="4267200" cy="320040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62400"/>
            <a:ext cx="4267248" cy="22521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05400" y="1720840"/>
            <a:ext cx="3276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Uzorci foraminiferskog vapnenca </a:t>
            </a:r>
            <a:r>
              <a:rPr lang="hr-HR" dirty="0" smtClean="0"/>
              <a:t>uzeti su uz </a:t>
            </a:r>
            <a:r>
              <a:rPr lang="hr-HR" dirty="0"/>
              <a:t>zaobilaznicu, na dijelu od Jurandvora prema Baškoj.</a:t>
            </a:r>
          </a:p>
          <a:p>
            <a:r>
              <a:rPr lang="hr-HR" dirty="0" smtClean="0"/>
              <a:t>Ovaj predio je zanimljiv i za dodatna istraživanja.</a:t>
            </a:r>
          </a:p>
          <a:p>
            <a:r>
              <a:rPr lang="hr-HR" dirty="0" smtClean="0"/>
              <a:t>Trebalo bi istražiti dio uz obalu prema plaži Sv. Ivan.</a:t>
            </a:r>
          </a:p>
          <a:p>
            <a:r>
              <a:rPr lang="hr-HR" dirty="0" smtClean="0"/>
              <a:t>Također, u središtu doline, od Jurandvora prema zapadu (Batomalj), postoji mreža uređenih pješačkih staza, gdje bi se možda mogli naći novi izdanci.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67464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3. Vrbnik</a:t>
            </a:r>
            <a:endParaRPr lang="hr-HR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4038600" cy="30289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51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dirty="0" smtClean="0"/>
              <a:t>Na predjelu Vrbnika nismo ovaj put našli lijepe uzorke. Trebalo bi istražiti predio jugoistočno od Vrbnika, gdje eocenske naslage leže na površini uz obalu.</a:t>
            </a:r>
          </a:p>
          <a:p>
            <a:pPr marL="0" indent="0">
              <a:buNone/>
            </a:pPr>
            <a:r>
              <a:rPr lang="hr-HR" sz="1800" dirty="0" smtClean="0"/>
              <a:t>Pristupni putevi su rijetki.</a:t>
            </a:r>
          </a:p>
          <a:p>
            <a:pPr marL="0" indent="0">
              <a:buNone/>
            </a:pPr>
            <a:r>
              <a:rPr lang="hr-HR" sz="1800" dirty="0" smtClean="0"/>
              <a:t>Za ovakvu turu vjerojatno bi praktičniji bio pristup čamcem.</a:t>
            </a: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1562600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4. Ulaz </a:t>
            </a:r>
            <a:r>
              <a:rPr lang="hr-HR" dirty="0" smtClean="0"/>
              <a:t>u Staru Bašku – autokamp Škrila</a:t>
            </a:r>
            <a:endParaRPr lang="hr-HR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1143000"/>
            <a:ext cx="2743200" cy="20574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99" y="3352800"/>
            <a:ext cx="2667000" cy="200025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16" y="3352800"/>
            <a:ext cx="2660769" cy="19955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72131" y="1295400"/>
            <a:ext cx="5062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Foraminiferski vapnenci na plaži za pse autokampa Škrila uz numulite sadrže i rotularijske mnogočetinaše. Vidi se i presjek muricidnog puža.</a:t>
            </a:r>
          </a:p>
          <a:p>
            <a:r>
              <a:rPr lang="hr-HR" dirty="0" smtClean="0"/>
              <a:t>Uzet je uzorak foraminiferskog vapnenca.</a:t>
            </a:r>
            <a:endParaRPr lang="hr-HR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447" y="3352800"/>
            <a:ext cx="2660769" cy="19955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249" y="55626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U ovom dijelu otoka ima potencijala za daljnje istraživanje eocenskih naslaga – bilo bi dobro proći duboke jarke koji su položeni gotovo okomito na pružanje slojeva.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51153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6267"/>
            <a:ext cx="8229600" cy="1143000"/>
          </a:xfrm>
        </p:spPr>
        <p:txBody>
          <a:bodyPr/>
          <a:lstStyle/>
          <a:p>
            <a:r>
              <a:rPr lang="hr-HR" dirty="0" smtClean="0"/>
              <a:t>5. Stara </a:t>
            </a:r>
            <a:r>
              <a:rPr lang="hr-HR" dirty="0" smtClean="0"/>
              <a:t>Baška – jugoistočni dio</a:t>
            </a:r>
            <a:endParaRPr lang="hr-HR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895600"/>
            <a:ext cx="4724400" cy="35433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3200400" cy="2400300"/>
          </a:xfrm>
        </p:spPr>
      </p:pic>
      <p:sp>
        <p:nvSpPr>
          <p:cNvPr id="9" name="TextBox 8"/>
          <p:cNvSpPr txBox="1"/>
          <p:nvPr/>
        </p:nvSpPr>
        <p:spPr>
          <a:xfrm>
            <a:off x="3810000" y="1295400"/>
            <a:ext cx="441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Na plaži ima blokova foraminiferskog vapnenca. </a:t>
            </a:r>
            <a:endParaRPr lang="hr-HR" dirty="0"/>
          </a:p>
          <a:p>
            <a:r>
              <a:rPr lang="hr-HR" dirty="0" smtClean="0"/>
              <a:t>Dio naselja na jugoistočnom rubu je u izgradnji, pa se nije moglo dalje istraživati.</a:t>
            </a:r>
          </a:p>
          <a:p>
            <a:r>
              <a:rPr lang="hr-HR" dirty="0" smtClean="0"/>
              <a:t>Ovdje nisu uzeti uzorci.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6660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0" y="228600"/>
            <a:ext cx="3962400" cy="1143000"/>
          </a:xfrm>
        </p:spPr>
        <p:txBody>
          <a:bodyPr/>
          <a:lstStyle/>
          <a:p>
            <a:r>
              <a:rPr lang="hr-HR" dirty="0" smtClean="0"/>
              <a:t>6. Dobrinj</a:t>
            </a:r>
            <a:endParaRPr lang="hr-HR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22" y="457200"/>
            <a:ext cx="3733800" cy="28003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728323"/>
            <a:ext cx="3657600" cy="27432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5" y="3416204"/>
            <a:ext cx="3762555" cy="30694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67200" y="1143000"/>
            <a:ext cx="464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Ovaj je dio Krka poznat po nalazima eocenskih makrofosila. Uzeli smo uzorke uz cestu od Dobrinja prema Krasu, gdje su bioklastični "foraminiferski vapnenci " nađeni uz sive glaukonitne lapore. Zbog konfiguracije terena, koji je ujedno zarastao u šikaru, ovaj dio otoka se ne čini pogodan za snimanje profila, ali se isplati potražiti izdanke radi makrofosila.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4893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Ostalo</a:t>
            </a:r>
            <a:endParaRPr lang="hr-H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z="1800" b="1" dirty="0" smtClean="0"/>
              <a:t>7. Omišalj</a:t>
            </a:r>
            <a:r>
              <a:rPr lang="hr-HR" sz="1800" dirty="0" smtClean="0"/>
              <a:t> </a:t>
            </a:r>
            <a:r>
              <a:rPr lang="hr-HR" sz="1800" dirty="0" smtClean="0"/>
              <a:t>je bio lokacija gdje se ranije moglo naći lijepe izdanke prijelaznih naslaga s rakovicama, na dijelu otoka između Omišlja i aerodroma. Nažalost, na tom se dijelu danas nalazi veliki broj novoizgrađenih objekata, dok su rijetki preostali zeleni dijelovi skoro sasvim zarasli u šikaru. Uz glavnu otočnu transverzalnu cestu su, međutim, uređene biciklističke staze, pa bi se uz njih moglo pažljivo pješice obići teren i potražiti nove izdanke.</a:t>
            </a:r>
          </a:p>
          <a:p>
            <a:pPr marL="0" indent="0">
              <a:buNone/>
            </a:pPr>
            <a:endParaRPr lang="hr-HR" sz="1800" dirty="0"/>
          </a:p>
          <a:p>
            <a:pPr marL="0" indent="0">
              <a:buNone/>
            </a:pPr>
            <a:r>
              <a:rPr lang="hr-HR" sz="1800" b="1" dirty="0" smtClean="0"/>
              <a:t>Šilo </a:t>
            </a:r>
            <a:r>
              <a:rPr lang="hr-HR" sz="1800" dirty="0" smtClean="0"/>
              <a:t>i uvale jugoistočno od Šila ovaj put nisu bile u planu za obilazak. Prema prethodnim terenskim iskustvima, za obilazak eocenskih naslaga na ovom dijelu otoka bilo bi dobro koristiti se čamcem, jer nema dovoljno pristupnih puteva, a krševita obala je nezgodna za kretanje.</a:t>
            </a:r>
            <a:endParaRPr lang="hr-HR" sz="1800" b="1" dirty="0"/>
          </a:p>
        </p:txBody>
      </p:sp>
    </p:spTree>
    <p:extLst>
      <p:ext uri="{BB962C8B-B14F-4D97-AF65-F5344CB8AC3E}">
        <p14:creationId xmlns:p14="http://schemas.microsoft.com/office/powerpoint/2010/main" val="3450127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533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Krk teren – listopad 2025</vt:lpstr>
      <vt:lpstr>PowerPoint Presentation</vt:lpstr>
      <vt:lpstr>0. Njivice</vt:lpstr>
      <vt:lpstr>1. Mali Treskavac</vt:lpstr>
      <vt:lpstr>2.Baška</vt:lpstr>
      <vt:lpstr>3. Vrbnik</vt:lpstr>
      <vt:lpstr>4. Ulaz u Staru Bašku – autokamp Škrila</vt:lpstr>
      <vt:lpstr>5. Stara Baška – jugoistočni dio</vt:lpstr>
      <vt:lpstr>6. Dobrinj</vt:lpstr>
      <vt:lpstr>Ostalo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</dc:creator>
  <cp:lastModifiedBy>jac</cp:lastModifiedBy>
  <cp:revision>12</cp:revision>
  <dcterms:created xsi:type="dcterms:W3CDTF">2025-10-17T13:45:16Z</dcterms:created>
  <dcterms:modified xsi:type="dcterms:W3CDTF">2025-10-17T15:24:24Z</dcterms:modified>
</cp:coreProperties>
</file>